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7" r:id="rId2"/>
  </p:sldIdLst>
  <p:sldSz cx="8999538" cy="5400675"/>
  <p:notesSz cx="6858000" cy="9144000"/>
  <p:defaultTextStyle>
    <a:defPPr>
      <a:defRPr lang="en-US"/>
    </a:defPPr>
    <a:lvl1pPr marL="0" algn="l" defTabSz="691095" rtl="0" eaLnBrk="1" latinLnBrk="0" hangingPunct="1">
      <a:defRPr sz="1360" kern="1200">
        <a:solidFill>
          <a:schemeClr val="tx1"/>
        </a:solidFill>
        <a:latin typeface="+mn-lt"/>
        <a:ea typeface="+mn-ea"/>
        <a:cs typeface="+mn-cs"/>
      </a:defRPr>
    </a:lvl1pPr>
    <a:lvl2pPr marL="345548" algn="l" defTabSz="691095" rtl="0" eaLnBrk="1" latinLnBrk="0" hangingPunct="1">
      <a:defRPr sz="1360" kern="1200">
        <a:solidFill>
          <a:schemeClr val="tx1"/>
        </a:solidFill>
        <a:latin typeface="+mn-lt"/>
        <a:ea typeface="+mn-ea"/>
        <a:cs typeface="+mn-cs"/>
      </a:defRPr>
    </a:lvl2pPr>
    <a:lvl3pPr marL="691095" algn="l" defTabSz="691095" rtl="0" eaLnBrk="1" latinLnBrk="0" hangingPunct="1">
      <a:defRPr sz="1360" kern="1200">
        <a:solidFill>
          <a:schemeClr val="tx1"/>
        </a:solidFill>
        <a:latin typeface="+mn-lt"/>
        <a:ea typeface="+mn-ea"/>
        <a:cs typeface="+mn-cs"/>
      </a:defRPr>
    </a:lvl3pPr>
    <a:lvl4pPr marL="1036642" algn="l" defTabSz="691095" rtl="0" eaLnBrk="1" latinLnBrk="0" hangingPunct="1">
      <a:defRPr sz="1360" kern="1200">
        <a:solidFill>
          <a:schemeClr val="tx1"/>
        </a:solidFill>
        <a:latin typeface="+mn-lt"/>
        <a:ea typeface="+mn-ea"/>
        <a:cs typeface="+mn-cs"/>
      </a:defRPr>
    </a:lvl4pPr>
    <a:lvl5pPr marL="1382190" algn="l" defTabSz="691095" rtl="0" eaLnBrk="1" latinLnBrk="0" hangingPunct="1">
      <a:defRPr sz="1360" kern="1200">
        <a:solidFill>
          <a:schemeClr val="tx1"/>
        </a:solidFill>
        <a:latin typeface="+mn-lt"/>
        <a:ea typeface="+mn-ea"/>
        <a:cs typeface="+mn-cs"/>
      </a:defRPr>
    </a:lvl5pPr>
    <a:lvl6pPr marL="1727737" algn="l" defTabSz="691095" rtl="0" eaLnBrk="1" latinLnBrk="0" hangingPunct="1">
      <a:defRPr sz="1360" kern="1200">
        <a:solidFill>
          <a:schemeClr val="tx1"/>
        </a:solidFill>
        <a:latin typeface="+mn-lt"/>
        <a:ea typeface="+mn-ea"/>
        <a:cs typeface="+mn-cs"/>
      </a:defRPr>
    </a:lvl6pPr>
    <a:lvl7pPr marL="2073285" algn="l" defTabSz="691095" rtl="0" eaLnBrk="1" latinLnBrk="0" hangingPunct="1">
      <a:defRPr sz="1360" kern="1200">
        <a:solidFill>
          <a:schemeClr val="tx1"/>
        </a:solidFill>
        <a:latin typeface="+mn-lt"/>
        <a:ea typeface="+mn-ea"/>
        <a:cs typeface="+mn-cs"/>
      </a:defRPr>
    </a:lvl7pPr>
    <a:lvl8pPr marL="2418832" algn="l" defTabSz="691095" rtl="0" eaLnBrk="1" latinLnBrk="0" hangingPunct="1">
      <a:defRPr sz="1360" kern="1200">
        <a:solidFill>
          <a:schemeClr val="tx1"/>
        </a:solidFill>
        <a:latin typeface="+mn-lt"/>
        <a:ea typeface="+mn-ea"/>
        <a:cs typeface="+mn-cs"/>
      </a:defRPr>
    </a:lvl8pPr>
    <a:lvl9pPr marL="2764380" algn="l" defTabSz="691095" rtl="0" eaLnBrk="1" latinLnBrk="0" hangingPunct="1">
      <a:defRPr sz="13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13"/>
  </p:normalViewPr>
  <p:slideViewPr>
    <p:cSldViewPr snapToGrid="0" snapToObjects="1">
      <p:cViewPr>
        <p:scale>
          <a:sx n="150" d="100"/>
          <a:sy n="150" d="100"/>
        </p:scale>
        <p:origin x="144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4942" y="883861"/>
            <a:ext cx="6749654" cy="1880235"/>
          </a:xfrm>
        </p:spPr>
        <p:txBody>
          <a:bodyPr anchor="b"/>
          <a:lstStyle>
            <a:lvl1pPr algn="ctr">
              <a:defRPr sz="4429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4942" y="2836605"/>
            <a:ext cx="6749654" cy="1303913"/>
          </a:xfrm>
        </p:spPr>
        <p:txBody>
          <a:bodyPr/>
          <a:lstStyle>
            <a:lvl1pPr marL="0" indent="0" algn="ctr">
              <a:buNone/>
              <a:defRPr sz="1772"/>
            </a:lvl1pPr>
            <a:lvl2pPr marL="337505" indent="0" algn="ctr">
              <a:buNone/>
              <a:defRPr sz="1476"/>
            </a:lvl2pPr>
            <a:lvl3pPr marL="675010" indent="0" algn="ctr">
              <a:buNone/>
              <a:defRPr sz="1329"/>
            </a:lvl3pPr>
            <a:lvl4pPr marL="1012515" indent="0" algn="ctr">
              <a:buNone/>
              <a:defRPr sz="1181"/>
            </a:lvl4pPr>
            <a:lvl5pPr marL="1350020" indent="0" algn="ctr">
              <a:buNone/>
              <a:defRPr sz="1181"/>
            </a:lvl5pPr>
            <a:lvl6pPr marL="1687525" indent="0" algn="ctr">
              <a:buNone/>
              <a:defRPr sz="1181"/>
            </a:lvl6pPr>
            <a:lvl7pPr marL="2025030" indent="0" algn="ctr">
              <a:buNone/>
              <a:defRPr sz="1181"/>
            </a:lvl7pPr>
            <a:lvl8pPr marL="2362535" indent="0" algn="ctr">
              <a:buNone/>
              <a:defRPr sz="1181"/>
            </a:lvl8pPr>
            <a:lvl9pPr marL="2700040" indent="0" algn="ctr">
              <a:buNone/>
              <a:defRPr sz="1181"/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EAF8-AB0C-4641-8DBC-98F48930762D}" type="datetimeFigureOut">
              <a:rPr lang="en-US" smtClean="0"/>
              <a:t>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65952-7271-E94A-8902-76FDC9D56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2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EAF8-AB0C-4641-8DBC-98F48930762D}" type="datetimeFigureOut">
              <a:rPr lang="en-US" smtClean="0"/>
              <a:t>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65952-7271-E94A-8902-76FDC9D56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29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295" y="287536"/>
            <a:ext cx="1940525" cy="4576822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8718" y="287536"/>
            <a:ext cx="5709082" cy="4576822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EAF8-AB0C-4641-8DBC-98F48930762D}" type="datetimeFigureOut">
              <a:rPr lang="en-US" smtClean="0"/>
              <a:t>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65952-7271-E94A-8902-76FDC9D56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55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EAF8-AB0C-4641-8DBC-98F48930762D}" type="datetimeFigureOut">
              <a:rPr lang="en-US" smtClean="0"/>
              <a:t>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65952-7271-E94A-8902-76FDC9D56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1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31" y="1346419"/>
            <a:ext cx="7762102" cy="2246530"/>
          </a:xfrm>
        </p:spPr>
        <p:txBody>
          <a:bodyPr anchor="b"/>
          <a:lstStyle>
            <a:lvl1pPr>
              <a:defRPr sz="4429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031" y="3614203"/>
            <a:ext cx="7762102" cy="1181397"/>
          </a:xfrm>
        </p:spPr>
        <p:txBody>
          <a:bodyPr/>
          <a:lstStyle>
            <a:lvl1pPr marL="0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1pPr>
            <a:lvl2pPr marL="337505" indent="0">
              <a:buNone/>
              <a:defRPr sz="1476">
                <a:solidFill>
                  <a:schemeClr val="tx1">
                    <a:tint val="75000"/>
                  </a:schemeClr>
                </a:solidFill>
              </a:defRPr>
            </a:lvl2pPr>
            <a:lvl3pPr marL="675010" indent="0">
              <a:buNone/>
              <a:defRPr sz="1329">
                <a:solidFill>
                  <a:schemeClr val="tx1">
                    <a:tint val="75000"/>
                  </a:schemeClr>
                </a:solidFill>
              </a:defRPr>
            </a:lvl3pPr>
            <a:lvl4pPr marL="1012515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4pPr>
            <a:lvl5pPr marL="1350020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5pPr>
            <a:lvl6pPr marL="1687525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6pPr>
            <a:lvl7pPr marL="2025030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7pPr>
            <a:lvl8pPr marL="2362535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8pPr>
            <a:lvl9pPr marL="2700040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EAF8-AB0C-4641-8DBC-98F48930762D}" type="datetimeFigureOut">
              <a:rPr lang="en-US" smtClean="0"/>
              <a:t>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65952-7271-E94A-8902-76FDC9D56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358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8718" y="1437680"/>
            <a:ext cx="3824804" cy="3426679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016" y="1437680"/>
            <a:ext cx="3824804" cy="3426679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EAF8-AB0C-4641-8DBC-98F48930762D}" type="datetimeFigureOut">
              <a:rPr lang="en-US" smtClean="0"/>
              <a:t>2/6/16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65952-7271-E94A-8902-76FDC9D56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0" y="287536"/>
            <a:ext cx="7762102" cy="1043881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891" y="1323916"/>
            <a:ext cx="3807226" cy="648831"/>
          </a:xfrm>
        </p:spPr>
        <p:txBody>
          <a:bodyPr anchor="b"/>
          <a:lstStyle>
            <a:lvl1pPr marL="0" indent="0">
              <a:buNone/>
              <a:defRPr sz="1772" b="1"/>
            </a:lvl1pPr>
            <a:lvl2pPr marL="337505" indent="0">
              <a:buNone/>
              <a:defRPr sz="1476" b="1"/>
            </a:lvl2pPr>
            <a:lvl3pPr marL="675010" indent="0">
              <a:buNone/>
              <a:defRPr sz="1329" b="1"/>
            </a:lvl3pPr>
            <a:lvl4pPr marL="1012515" indent="0">
              <a:buNone/>
              <a:defRPr sz="1181" b="1"/>
            </a:lvl4pPr>
            <a:lvl5pPr marL="1350020" indent="0">
              <a:buNone/>
              <a:defRPr sz="1181" b="1"/>
            </a:lvl5pPr>
            <a:lvl6pPr marL="1687525" indent="0">
              <a:buNone/>
              <a:defRPr sz="1181" b="1"/>
            </a:lvl6pPr>
            <a:lvl7pPr marL="2025030" indent="0">
              <a:buNone/>
              <a:defRPr sz="1181" b="1"/>
            </a:lvl7pPr>
            <a:lvl8pPr marL="2362535" indent="0">
              <a:buNone/>
              <a:defRPr sz="1181" b="1"/>
            </a:lvl8pPr>
            <a:lvl9pPr marL="2700040" indent="0">
              <a:buNone/>
              <a:defRPr sz="1181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891" y="1972747"/>
            <a:ext cx="3807226" cy="290161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6016" y="1323916"/>
            <a:ext cx="3825976" cy="648831"/>
          </a:xfrm>
        </p:spPr>
        <p:txBody>
          <a:bodyPr anchor="b"/>
          <a:lstStyle>
            <a:lvl1pPr marL="0" indent="0">
              <a:buNone/>
              <a:defRPr sz="1772" b="1"/>
            </a:lvl1pPr>
            <a:lvl2pPr marL="337505" indent="0">
              <a:buNone/>
              <a:defRPr sz="1476" b="1"/>
            </a:lvl2pPr>
            <a:lvl3pPr marL="675010" indent="0">
              <a:buNone/>
              <a:defRPr sz="1329" b="1"/>
            </a:lvl3pPr>
            <a:lvl4pPr marL="1012515" indent="0">
              <a:buNone/>
              <a:defRPr sz="1181" b="1"/>
            </a:lvl4pPr>
            <a:lvl5pPr marL="1350020" indent="0">
              <a:buNone/>
              <a:defRPr sz="1181" b="1"/>
            </a:lvl5pPr>
            <a:lvl6pPr marL="1687525" indent="0">
              <a:buNone/>
              <a:defRPr sz="1181" b="1"/>
            </a:lvl6pPr>
            <a:lvl7pPr marL="2025030" indent="0">
              <a:buNone/>
              <a:defRPr sz="1181" b="1"/>
            </a:lvl7pPr>
            <a:lvl8pPr marL="2362535" indent="0">
              <a:buNone/>
              <a:defRPr sz="1181" b="1"/>
            </a:lvl8pPr>
            <a:lvl9pPr marL="2700040" indent="0">
              <a:buNone/>
              <a:defRPr sz="1181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6016" y="1972747"/>
            <a:ext cx="3825976" cy="290161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EAF8-AB0C-4641-8DBC-98F48930762D}" type="datetimeFigureOut">
              <a:rPr lang="en-US" smtClean="0"/>
              <a:t>2/6/16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65952-7271-E94A-8902-76FDC9D56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89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EAF8-AB0C-4641-8DBC-98F48930762D}" type="datetimeFigureOut">
              <a:rPr lang="en-US" smtClean="0"/>
              <a:t>2/6/16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65952-7271-E94A-8902-76FDC9D56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6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EAF8-AB0C-4641-8DBC-98F48930762D}" type="datetimeFigureOut">
              <a:rPr lang="en-US" smtClean="0"/>
              <a:t>2/6/16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65952-7271-E94A-8902-76FDC9D56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5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360045"/>
            <a:ext cx="2902585" cy="1260158"/>
          </a:xfrm>
        </p:spPr>
        <p:txBody>
          <a:bodyPr anchor="b"/>
          <a:lstStyle>
            <a:lvl1pPr>
              <a:defRPr sz="2362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777597"/>
            <a:ext cx="4556016" cy="3837980"/>
          </a:xfrm>
        </p:spPr>
        <p:txBody>
          <a:bodyPr/>
          <a:lstStyle>
            <a:lvl1pPr>
              <a:defRPr sz="2362"/>
            </a:lvl1pPr>
            <a:lvl2pPr>
              <a:defRPr sz="2067"/>
            </a:lvl2pPr>
            <a:lvl3pPr>
              <a:defRPr sz="1772"/>
            </a:lvl3pPr>
            <a:lvl4pPr>
              <a:defRPr sz="1476"/>
            </a:lvl4pPr>
            <a:lvl5pPr>
              <a:defRPr sz="1476"/>
            </a:lvl5pPr>
            <a:lvl6pPr>
              <a:defRPr sz="1476"/>
            </a:lvl6pPr>
            <a:lvl7pPr>
              <a:defRPr sz="1476"/>
            </a:lvl7pPr>
            <a:lvl8pPr>
              <a:defRPr sz="1476"/>
            </a:lvl8pPr>
            <a:lvl9pPr>
              <a:defRPr sz="1476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1620202"/>
            <a:ext cx="2902585" cy="3001626"/>
          </a:xfrm>
        </p:spPr>
        <p:txBody>
          <a:bodyPr/>
          <a:lstStyle>
            <a:lvl1pPr marL="0" indent="0">
              <a:buNone/>
              <a:defRPr sz="1181"/>
            </a:lvl1pPr>
            <a:lvl2pPr marL="337505" indent="0">
              <a:buNone/>
              <a:defRPr sz="1033"/>
            </a:lvl2pPr>
            <a:lvl3pPr marL="675010" indent="0">
              <a:buNone/>
              <a:defRPr sz="886"/>
            </a:lvl3pPr>
            <a:lvl4pPr marL="1012515" indent="0">
              <a:buNone/>
              <a:defRPr sz="738"/>
            </a:lvl4pPr>
            <a:lvl5pPr marL="1350020" indent="0">
              <a:buNone/>
              <a:defRPr sz="738"/>
            </a:lvl5pPr>
            <a:lvl6pPr marL="1687525" indent="0">
              <a:buNone/>
              <a:defRPr sz="738"/>
            </a:lvl6pPr>
            <a:lvl7pPr marL="2025030" indent="0">
              <a:buNone/>
              <a:defRPr sz="738"/>
            </a:lvl7pPr>
            <a:lvl8pPr marL="2362535" indent="0">
              <a:buNone/>
              <a:defRPr sz="738"/>
            </a:lvl8pPr>
            <a:lvl9pPr marL="2700040" indent="0">
              <a:buNone/>
              <a:defRPr sz="738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EAF8-AB0C-4641-8DBC-98F48930762D}" type="datetimeFigureOut">
              <a:rPr lang="en-US" smtClean="0"/>
              <a:t>2/6/16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65952-7271-E94A-8902-76FDC9D56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7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360045"/>
            <a:ext cx="2902585" cy="1260158"/>
          </a:xfrm>
        </p:spPr>
        <p:txBody>
          <a:bodyPr anchor="b"/>
          <a:lstStyle>
            <a:lvl1pPr>
              <a:defRPr sz="2362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25976" y="777597"/>
            <a:ext cx="4556016" cy="3837980"/>
          </a:xfrm>
        </p:spPr>
        <p:txBody>
          <a:bodyPr anchor="t"/>
          <a:lstStyle>
            <a:lvl1pPr marL="0" indent="0">
              <a:buNone/>
              <a:defRPr sz="2362"/>
            </a:lvl1pPr>
            <a:lvl2pPr marL="337505" indent="0">
              <a:buNone/>
              <a:defRPr sz="2067"/>
            </a:lvl2pPr>
            <a:lvl3pPr marL="675010" indent="0">
              <a:buNone/>
              <a:defRPr sz="1772"/>
            </a:lvl3pPr>
            <a:lvl4pPr marL="1012515" indent="0">
              <a:buNone/>
              <a:defRPr sz="1476"/>
            </a:lvl4pPr>
            <a:lvl5pPr marL="1350020" indent="0">
              <a:buNone/>
              <a:defRPr sz="1476"/>
            </a:lvl5pPr>
            <a:lvl6pPr marL="1687525" indent="0">
              <a:buNone/>
              <a:defRPr sz="1476"/>
            </a:lvl6pPr>
            <a:lvl7pPr marL="2025030" indent="0">
              <a:buNone/>
              <a:defRPr sz="1476"/>
            </a:lvl7pPr>
            <a:lvl8pPr marL="2362535" indent="0">
              <a:buNone/>
              <a:defRPr sz="1476"/>
            </a:lvl8pPr>
            <a:lvl9pPr marL="2700040" indent="0">
              <a:buNone/>
              <a:defRPr sz="1476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1620202"/>
            <a:ext cx="2902585" cy="3001626"/>
          </a:xfrm>
        </p:spPr>
        <p:txBody>
          <a:bodyPr/>
          <a:lstStyle>
            <a:lvl1pPr marL="0" indent="0">
              <a:buNone/>
              <a:defRPr sz="1181"/>
            </a:lvl1pPr>
            <a:lvl2pPr marL="337505" indent="0">
              <a:buNone/>
              <a:defRPr sz="1033"/>
            </a:lvl2pPr>
            <a:lvl3pPr marL="675010" indent="0">
              <a:buNone/>
              <a:defRPr sz="886"/>
            </a:lvl3pPr>
            <a:lvl4pPr marL="1012515" indent="0">
              <a:buNone/>
              <a:defRPr sz="738"/>
            </a:lvl4pPr>
            <a:lvl5pPr marL="1350020" indent="0">
              <a:buNone/>
              <a:defRPr sz="738"/>
            </a:lvl5pPr>
            <a:lvl6pPr marL="1687525" indent="0">
              <a:buNone/>
              <a:defRPr sz="738"/>
            </a:lvl6pPr>
            <a:lvl7pPr marL="2025030" indent="0">
              <a:buNone/>
              <a:defRPr sz="738"/>
            </a:lvl7pPr>
            <a:lvl8pPr marL="2362535" indent="0">
              <a:buNone/>
              <a:defRPr sz="738"/>
            </a:lvl8pPr>
            <a:lvl9pPr marL="2700040" indent="0">
              <a:buNone/>
              <a:defRPr sz="738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AEAF8-AB0C-4641-8DBC-98F48930762D}" type="datetimeFigureOut">
              <a:rPr lang="en-US" smtClean="0"/>
              <a:t>2/6/16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65952-7271-E94A-8902-76FDC9D56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0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718" y="287536"/>
            <a:ext cx="7762102" cy="1043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718" y="1437680"/>
            <a:ext cx="7762102" cy="3426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8718" y="5005626"/>
            <a:ext cx="2024896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AEAF8-AB0C-4641-8DBC-98F48930762D}" type="datetimeFigureOut">
              <a:rPr lang="en-US" smtClean="0"/>
              <a:t>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1097" y="5005626"/>
            <a:ext cx="3037344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55924" y="5005626"/>
            <a:ext cx="2024896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65952-7271-E94A-8902-76FDC9D56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55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75010" rtl="0" eaLnBrk="1" latinLnBrk="0" hangingPunct="1">
        <a:lnSpc>
          <a:spcPct val="90000"/>
        </a:lnSpc>
        <a:spcBef>
          <a:spcPct val="0"/>
        </a:spcBef>
        <a:buNone/>
        <a:defRPr sz="32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753" indent="-168753" algn="l" defTabSz="67501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067" kern="1200">
          <a:solidFill>
            <a:schemeClr val="tx1"/>
          </a:solidFill>
          <a:latin typeface="+mn-lt"/>
          <a:ea typeface="+mn-ea"/>
          <a:cs typeface="+mn-cs"/>
        </a:defRPr>
      </a:lvl1pPr>
      <a:lvl2pPr marL="506258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43763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476" kern="1200">
          <a:solidFill>
            <a:schemeClr val="tx1"/>
          </a:solidFill>
          <a:latin typeface="+mn-lt"/>
          <a:ea typeface="+mn-ea"/>
          <a:cs typeface="+mn-cs"/>
        </a:defRPr>
      </a:lvl3pPr>
      <a:lvl4pPr marL="1181268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4pPr>
      <a:lvl5pPr marL="1518773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5pPr>
      <a:lvl6pPr marL="1856278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6pPr>
      <a:lvl7pPr marL="2193783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7pPr>
      <a:lvl8pPr marL="2531288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8pPr>
      <a:lvl9pPr marL="2868793" indent="-168753" algn="l" defTabSz="675010" rtl="0" eaLnBrk="1" latinLnBrk="0" hangingPunct="1">
        <a:lnSpc>
          <a:spcPct val="90000"/>
        </a:lnSpc>
        <a:spcBef>
          <a:spcPts val="369"/>
        </a:spcBef>
        <a:buFont typeface="Arial" panose="020B0604020202020204" pitchFamily="34" charset="0"/>
        <a:buChar char="•"/>
        <a:defRPr sz="13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1pPr>
      <a:lvl2pPr marL="337505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2pPr>
      <a:lvl3pPr marL="675010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3pPr>
      <a:lvl4pPr marL="1012515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4pPr>
      <a:lvl5pPr marL="1350020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5pPr>
      <a:lvl6pPr marL="1687525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6pPr>
      <a:lvl7pPr marL="2025030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7pPr>
      <a:lvl8pPr marL="2362535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8pPr>
      <a:lvl9pPr marL="2700040" algn="l" defTabSz="675010" rtl="0" eaLnBrk="1" latinLnBrk="0" hangingPunct="1">
        <a:defRPr sz="132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50242" y="4778391"/>
            <a:ext cx="6875648" cy="405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4935" tIns="22468" rIns="44935" bIns="224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85" dirty="0" smtClean="0">
                <a:ea typeface="Calibri" charset="0"/>
                <a:cs typeface="Times New Roman" charset="0"/>
              </a:rPr>
              <a:t>All children in the UK have access to education</a:t>
            </a:r>
            <a:endParaRPr lang="en-US" sz="590" dirty="0">
              <a:ea typeface="Calibri" charset="0"/>
              <a:cs typeface="Times New Roman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77010" y="3861763"/>
            <a:ext cx="1185855" cy="65101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4935" tIns="22468" rIns="44935" bIns="224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85" dirty="0" smtClean="0">
                <a:ea typeface="Calibri" charset="0"/>
                <a:cs typeface="Times New Roman" charset="0"/>
              </a:rPr>
              <a:t>OOE children turn to education</a:t>
            </a:r>
            <a:endParaRPr lang="en-US" sz="590" dirty="0">
              <a:ea typeface="Calibri" charset="0"/>
              <a:cs typeface="Times New Roman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63683" y="3007976"/>
            <a:ext cx="1147667" cy="65101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4935" tIns="22468" rIns="44935" bIns="224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85" dirty="0" smtClean="0">
                <a:ea typeface="Calibri" charset="0"/>
                <a:cs typeface="Times New Roman" charset="0"/>
              </a:rPr>
              <a:t>Policy Makers informed about report findings and understand causes of OOE children</a:t>
            </a:r>
            <a:endParaRPr lang="en-US" sz="590" dirty="0">
              <a:ea typeface="Calibri" charset="0"/>
              <a:cs typeface="Times New Roman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62865" y="3007977"/>
            <a:ext cx="1185855" cy="65101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4935" tIns="22468" rIns="44935" bIns="224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85" smtClean="0">
                <a:ea typeface="Calibri" charset="0"/>
                <a:cs typeface="Times New Roman" charset="0"/>
              </a:rPr>
              <a:t>Parents Empowered to advocate on behalf of their children</a:t>
            </a:r>
            <a:endParaRPr lang="en-US" sz="590" dirty="0">
              <a:ea typeface="Calibri" charset="0"/>
              <a:cs typeface="Times New Roman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05298" y="3854259"/>
            <a:ext cx="1185855" cy="65101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4935" tIns="22468" rIns="44935" bIns="224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85" dirty="0" smtClean="0">
                <a:ea typeface="Calibri" charset="0"/>
                <a:cs typeface="Times New Roman" charset="0"/>
              </a:rPr>
              <a:t>Police Change: procedures in </a:t>
            </a:r>
            <a:r>
              <a:rPr lang="en-GB" sz="885" dirty="0" smtClean="0">
                <a:ea typeface="Calibri" charset="0"/>
                <a:cs typeface="Times New Roman" charset="0"/>
              </a:rPr>
              <a:t>place to stop children being lost in the system</a:t>
            </a:r>
            <a:endParaRPr lang="en-US" sz="590" dirty="0">
              <a:ea typeface="Calibri" charset="0"/>
              <a:cs typeface="Times New Roman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12962" y="1933081"/>
            <a:ext cx="1185855" cy="65101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4935" tIns="22468" rIns="44935" bIns="224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85" dirty="0" smtClean="0">
                <a:ea typeface="Calibri" charset="0"/>
                <a:cs typeface="Times New Roman" charset="0"/>
              </a:rPr>
              <a:t>Report</a:t>
            </a:r>
            <a:endParaRPr lang="en-US" sz="590" dirty="0">
              <a:ea typeface="Calibri" charset="0"/>
              <a:cs typeface="Times New Roman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91155" y="3032054"/>
            <a:ext cx="1185855" cy="65101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4935" tIns="22468" rIns="44935" bIns="224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85" dirty="0" smtClean="0">
                <a:ea typeface="Calibri" charset="0"/>
                <a:cs typeface="Times New Roman" charset="0"/>
              </a:rPr>
              <a:t>Public aware of issue</a:t>
            </a:r>
            <a:endParaRPr lang="en-US" sz="590" dirty="0">
              <a:ea typeface="Calibri" charset="0"/>
              <a:cs typeface="Times New Roman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60572" y="1932578"/>
            <a:ext cx="1185855" cy="65101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4935" tIns="22468" rIns="44935" bIns="224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85" dirty="0" err="1" smtClean="0">
                <a:ea typeface="Calibri" charset="0"/>
                <a:cs typeface="Times New Roman" charset="0"/>
              </a:rPr>
              <a:t>Warpack</a:t>
            </a:r>
            <a:endParaRPr lang="en-US" sz="590" dirty="0">
              <a:ea typeface="Calibri" charset="0"/>
              <a:cs typeface="Times New Roman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105248" y="1939572"/>
            <a:ext cx="1185855" cy="65101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4935" tIns="22468" rIns="44935" bIns="224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85" dirty="0" smtClean="0">
                <a:ea typeface="Calibri" charset="0"/>
                <a:cs typeface="Times New Roman" charset="0"/>
              </a:rPr>
              <a:t>Arts Piece and PR campaign</a:t>
            </a:r>
            <a:endParaRPr lang="en-US" sz="590" dirty="0">
              <a:ea typeface="Calibri" charset="0"/>
              <a:cs typeface="Times New Roman" charset="0"/>
            </a:endParaRPr>
          </a:p>
        </p:txBody>
      </p:sp>
      <p:sp>
        <p:nvSpPr>
          <p:cNvPr id="31" name="Snip Diagonal Corner Rectangle 30"/>
          <p:cNvSpPr/>
          <p:nvPr/>
        </p:nvSpPr>
        <p:spPr>
          <a:xfrm rot="10800000" flipV="1">
            <a:off x="3891152" y="292796"/>
            <a:ext cx="1185856" cy="892535"/>
          </a:xfrm>
          <a:prstGeom prst="snip2Diag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4935" tIns="22468" rIns="44935" bIns="224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85" smtClean="0">
                <a:ea typeface="Calibri" charset="0"/>
                <a:cs typeface="Times New Roman" charset="0"/>
              </a:rPr>
              <a:t>Interviews with Children and parents</a:t>
            </a:r>
            <a:endParaRPr lang="en-US" sz="590" dirty="0">
              <a:ea typeface="Calibri" charset="0"/>
              <a:cs typeface="Times New Roman" charset="0"/>
            </a:endParaRPr>
          </a:p>
        </p:txBody>
      </p:sp>
      <p:cxnSp>
        <p:nvCxnSpPr>
          <p:cNvPr id="32" name="Curved Connector 31"/>
          <p:cNvCxnSpPr>
            <a:stCxn id="31" idx="1"/>
            <a:endCxn id="17" idx="0"/>
          </p:cNvCxnSpPr>
          <p:nvPr/>
        </p:nvCxnSpPr>
        <p:spPr>
          <a:xfrm rot="5400000">
            <a:off x="3714008" y="1169499"/>
            <a:ext cx="754241" cy="785904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>
            <a:stCxn id="13" idx="2"/>
            <a:endCxn id="8" idx="0"/>
          </p:cNvCxnSpPr>
          <p:nvPr/>
        </p:nvCxnSpPr>
        <p:spPr>
          <a:xfrm rot="16200000" flipH="1">
            <a:off x="1909765" y="2780224"/>
            <a:ext cx="423876" cy="31627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stCxn id="17" idx="2"/>
            <a:endCxn id="15" idx="0"/>
          </p:cNvCxnSpPr>
          <p:nvPr/>
        </p:nvCxnSpPr>
        <p:spPr>
          <a:xfrm rot="16200000" flipH="1">
            <a:off x="3870398" y="2418368"/>
            <a:ext cx="441463" cy="785907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>
            <a:stCxn id="16" idx="2"/>
            <a:endCxn id="11" idx="0"/>
          </p:cNvCxnSpPr>
          <p:nvPr/>
        </p:nvCxnSpPr>
        <p:spPr>
          <a:xfrm rot="16200000" flipH="1">
            <a:off x="6642456" y="2794640"/>
            <a:ext cx="424380" cy="2293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>
            <a:endCxn id="16" idx="0"/>
          </p:cNvCxnSpPr>
          <p:nvPr/>
        </p:nvCxnSpPr>
        <p:spPr>
          <a:xfrm rot="5400000">
            <a:off x="6491916" y="1570993"/>
            <a:ext cx="723170" cy="1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Snip Diagonal Corner Rectangle 50"/>
          <p:cNvSpPr/>
          <p:nvPr/>
        </p:nvSpPr>
        <p:spPr>
          <a:xfrm rot="10800000" flipH="1" flipV="1">
            <a:off x="1512963" y="292797"/>
            <a:ext cx="1192336" cy="892534"/>
          </a:xfrm>
          <a:prstGeom prst="snip2Diag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4935" tIns="22468" rIns="44935" bIns="224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85" smtClean="0">
                <a:ea typeface="Calibri" charset="0"/>
                <a:cs typeface="Times New Roman" charset="0"/>
              </a:rPr>
              <a:t>Literature review</a:t>
            </a:r>
            <a:endParaRPr lang="en-US" sz="590" dirty="0">
              <a:ea typeface="Calibri" charset="0"/>
              <a:cs typeface="Times New Roman" charset="0"/>
            </a:endParaRPr>
          </a:p>
        </p:txBody>
      </p:sp>
      <p:cxnSp>
        <p:nvCxnSpPr>
          <p:cNvPr id="52" name="Curved Connector 51"/>
          <p:cNvCxnSpPr>
            <a:stCxn id="51" idx="1"/>
            <a:endCxn id="13" idx="0"/>
          </p:cNvCxnSpPr>
          <p:nvPr/>
        </p:nvCxnSpPr>
        <p:spPr>
          <a:xfrm rot="5400000">
            <a:off x="1733636" y="1557586"/>
            <a:ext cx="747750" cy="3241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urved Connector 69"/>
          <p:cNvCxnSpPr>
            <a:stCxn id="12" idx="2"/>
            <a:endCxn id="4" idx="0"/>
          </p:cNvCxnSpPr>
          <p:nvPr/>
        </p:nvCxnSpPr>
        <p:spPr>
          <a:xfrm rot="16200000" flipH="1">
            <a:off x="3806590" y="3996914"/>
            <a:ext cx="273113" cy="1289840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urved Connector 72"/>
          <p:cNvCxnSpPr>
            <a:stCxn id="11" idx="2"/>
            <a:endCxn id="7" idx="0"/>
          </p:cNvCxnSpPr>
          <p:nvPr/>
        </p:nvCxnSpPr>
        <p:spPr>
          <a:xfrm rot="5400000">
            <a:off x="6161483" y="3167452"/>
            <a:ext cx="202767" cy="1185855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urved Connector 75"/>
          <p:cNvCxnSpPr>
            <a:stCxn id="7" idx="2"/>
            <a:endCxn id="4" idx="0"/>
          </p:cNvCxnSpPr>
          <p:nvPr/>
        </p:nvCxnSpPr>
        <p:spPr>
          <a:xfrm rot="5400000">
            <a:off x="4996198" y="4104650"/>
            <a:ext cx="265609" cy="1081872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urved Connector 78"/>
          <p:cNvCxnSpPr>
            <a:stCxn id="15" idx="2"/>
            <a:endCxn id="7" idx="0"/>
          </p:cNvCxnSpPr>
          <p:nvPr/>
        </p:nvCxnSpPr>
        <p:spPr>
          <a:xfrm rot="16200000" flipH="1">
            <a:off x="4987665" y="3179490"/>
            <a:ext cx="178690" cy="1185855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urved Connector 81"/>
          <p:cNvCxnSpPr>
            <a:stCxn id="8" idx="2"/>
            <a:endCxn id="12" idx="0"/>
          </p:cNvCxnSpPr>
          <p:nvPr/>
        </p:nvCxnSpPr>
        <p:spPr>
          <a:xfrm rot="16200000" flipH="1">
            <a:off x="2620239" y="3176272"/>
            <a:ext cx="195264" cy="1160709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4722976" y="1939572"/>
            <a:ext cx="1185855" cy="65101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4935" tIns="22468" rIns="44935" bIns="224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85" dirty="0" smtClean="0">
                <a:ea typeface="Calibri" charset="0"/>
                <a:cs typeface="Times New Roman" charset="0"/>
              </a:rPr>
              <a:t>Parents peer support group established</a:t>
            </a:r>
            <a:endParaRPr lang="en-US" sz="590" dirty="0">
              <a:ea typeface="Calibri" charset="0"/>
              <a:cs typeface="Times New Roman" charset="0"/>
            </a:endParaRPr>
          </a:p>
        </p:txBody>
      </p:sp>
      <p:cxnSp>
        <p:nvCxnSpPr>
          <p:cNvPr id="95" name="Curved Connector 94"/>
          <p:cNvCxnSpPr>
            <a:stCxn id="94" idx="2"/>
            <a:endCxn id="11" idx="0"/>
          </p:cNvCxnSpPr>
          <p:nvPr/>
        </p:nvCxnSpPr>
        <p:spPr>
          <a:xfrm rot="16200000" flipH="1">
            <a:off x="5877155" y="2029339"/>
            <a:ext cx="417386" cy="1539889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Snip Diagonal Corner Rectangle 102"/>
          <p:cNvSpPr/>
          <p:nvPr/>
        </p:nvSpPr>
        <p:spPr>
          <a:xfrm rot="10800000" flipH="1" flipV="1">
            <a:off x="6260571" y="310698"/>
            <a:ext cx="1185855" cy="874634"/>
          </a:xfrm>
          <a:prstGeom prst="snip2Diag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4935" tIns="22468" rIns="44935" bIns="2246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85" dirty="0" smtClean="0">
                <a:ea typeface="Calibri" charset="0"/>
                <a:cs typeface="Times New Roman" charset="0"/>
              </a:rPr>
              <a:t>Freedom of Information study to identify </a:t>
            </a:r>
            <a:r>
              <a:rPr lang="en-GB" sz="885" smtClean="0">
                <a:ea typeface="Calibri" charset="0"/>
                <a:cs typeface="Times New Roman" charset="0"/>
              </a:rPr>
              <a:t>problem scope/size/characteristics</a:t>
            </a:r>
            <a:endParaRPr lang="en-US" sz="590" dirty="0">
              <a:ea typeface="Calibri" charset="0"/>
              <a:cs typeface="Times New Roman" charset="0"/>
            </a:endParaRPr>
          </a:p>
        </p:txBody>
      </p:sp>
      <p:cxnSp>
        <p:nvCxnSpPr>
          <p:cNvPr id="104" name="Curved Connector 103"/>
          <p:cNvCxnSpPr>
            <a:stCxn id="31" idx="1"/>
            <a:endCxn id="94" idx="0"/>
          </p:cNvCxnSpPr>
          <p:nvPr/>
        </p:nvCxnSpPr>
        <p:spPr>
          <a:xfrm rot="16200000" flipH="1">
            <a:off x="4522872" y="1146539"/>
            <a:ext cx="754241" cy="831824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urved Connector 116"/>
          <p:cNvCxnSpPr>
            <a:stCxn id="13" idx="2"/>
            <a:endCxn id="15" idx="0"/>
          </p:cNvCxnSpPr>
          <p:nvPr/>
        </p:nvCxnSpPr>
        <p:spPr>
          <a:xfrm rot="16200000" flipH="1">
            <a:off x="3071009" y="1618980"/>
            <a:ext cx="447954" cy="2378193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urved Connector 63"/>
          <p:cNvCxnSpPr>
            <a:stCxn id="15" idx="2"/>
            <a:endCxn id="12" idx="0"/>
          </p:cNvCxnSpPr>
          <p:nvPr/>
        </p:nvCxnSpPr>
        <p:spPr>
          <a:xfrm rot="5400000">
            <a:off x="3805562" y="3175738"/>
            <a:ext cx="171186" cy="1185857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-29033" y="4621172"/>
            <a:ext cx="1014925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Long term Change/</a:t>
            </a:r>
          </a:p>
          <a:p>
            <a:r>
              <a:rPr lang="en-US" dirty="0" smtClean="0"/>
              <a:t>Impact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1715" y="3885592"/>
            <a:ext cx="970311" cy="510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Outcomes (behavior)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10129" y="3034769"/>
            <a:ext cx="1142999" cy="510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Intermediary Outcomes</a:t>
            </a:r>
            <a:endParaRPr lang="en-US"/>
          </a:p>
        </p:txBody>
      </p:sp>
      <p:sp>
        <p:nvSpPr>
          <p:cNvPr id="102" name="TextBox 101"/>
          <p:cNvSpPr txBox="1"/>
          <p:nvPr/>
        </p:nvSpPr>
        <p:spPr>
          <a:xfrm>
            <a:off x="181755" y="2194086"/>
            <a:ext cx="758541" cy="3016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Outputs</a:t>
            </a:r>
            <a:endParaRPr lang="en-US"/>
          </a:p>
        </p:txBody>
      </p:sp>
      <p:cxnSp>
        <p:nvCxnSpPr>
          <p:cNvPr id="157" name="Curved Connector 156"/>
          <p:cNvCxnSpPr>
            <a:stCxn id="31" idx="1"/>
            <a:endCxn id="13" idx="0"/>
          </p:cNvCxnSpPr>
          <p:nvPr/>
        </p:nvCxnSpPr>
        <p:spPr>
          <a:xfrm rot="5400000">
            <a:off x="2921110" y="370111"/>
            <a:ext cx="747750" cy="2378190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urved Connector 160"/>
          <p:cNvCxnSpPr>
            <a:endCxn id="13" idx="0"/>
          </p:cNvCxnSpPr>
          <p:nvPr/>
        </p:nvCxnSpPr>
        <p:spPr>
          <a:xfrm rot="10800000" flipV="1">
            <a:off x="2105890" y="1185333"/>
            <a:ext cx="4747610" cy="747748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urved Connector 162"/>
          <p:cNvCxnSpPr>
            <a:stCxn id="31" idx="1"/>
            <a:endCxn id="16" idx="0"/>
          </p:cNvCxnSpPr>
          <p:nvPr/>
        </p:nvCxnSpPr>
        <p:spPr>
          <a:xfrm rot="16200000" flipH="1">
            <a:off x="5295167" y="374244"/>
            <a:ext cx="747247" cy="2369420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/>
        </p:nvSpPr>
        <p:spPr>
          <a:xfrm>
            <a:off x="211557" y="508000"/>
            <a:ext cx="829073" cy="3016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115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93</Words>
  <Application>Microsoft Macintosh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Times New Roman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Reddington, J</dc:creator>
  <cp:lastModifiedBy>Reddington, J</cp:lastModifiedBy>
  <cp:revision>14</cp:revision>
  <dcterms:created xsi:type="dcterms:W3CDTF">2015-10-06T13:09:31Z</dcterms:created>
  <dcterms:modified xsi:type="dcterms:W3CDTF">2016-02-06T19:22:36Z</dcterms:modified>
</cp:coreProperties>
</file>